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E693-E85F-4C4C-8A55-51C620618E5F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B9A0-D5CE-4503-B3B4-63A5F0D6E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E693-E85F-4C4C-8A55-51C620618E5F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B9A0-D5CE-4503-B3B4-63A5F0D6E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E693-E85F-4C4C-8A55-51C620618E5F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B9A0-D5CE-4503-B3B4-63A5F0D6E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E693-E85F-4C4C-8A55-51C620618E5F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B9A0-D5CE-4503-B3B4-63A5F0D6E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E693-E85F-4C4C-8A55-51C620618E5F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B9A0-D5CE-4503-B3B4-63A5F0D6E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E693-E85F-4C4C-8A55-51C620618E5F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B9A0-D5CE-4503-B3B4-63A5F0D6E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E693-E85F-4C4C-8A55-51C620618E5F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B9A0-D5CE-4503-B3B4-63A5F0D6E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E693-E85F-4C4C-8A55-51C620618E5F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B9A0-D5CE-4503-B3B4-63A5F0D6E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E693-E85F-4C4C-8A55-51C620618E5F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B9A0-D5CE-4503-B3B4-63A5F0D6E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E693-E85F-4C4C-8A55-51C620618E5F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B9A0-D5CE-4503-B3B4-63A5F0D6E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E693-E85F-4C4C-8A55-51C620618E5F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B9A0-D5CE-4503-B3B4-63A5F0D6E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0E693-E85F-4C4C-8A55-51C620618E5F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EB9A0-D5CE-4503-B3B4-63A5F0D6E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428605"/>
            <a:ext cx="55721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   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дошкольное образовательное учреждение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детский сад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вида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приоритетным осуществлением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деятельности по художественно-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эстетическому направлению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развития воспитанников № 3 «Ласточка»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3214686"/>
            <a:ext cx="4572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Пешеход, «засветись»!</a:t>
            </a:r>
          </a:p>
          <a:p>
            <a:pPr algn="ctr"/>
            <a:r>
              <a:rPr lang="ru-RU" sz="36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Дай шанс тебя заметить!</a:t>
            </a:r>
            <a:endParaRPr lang="ru-RU" sz="3600" b="1" cap="none" spc="0" dirty="0">
              <a:ln w="19050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:\пдд\Выступление по ПДД на базовой площадке\фликер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85852" y="2500306"/>
            <a:ext cx="3500462" cy="3975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IMG_23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3563561" cy="283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AppData\Local\Microsoft\Windows\Temporary Internet Files\Content.Word\IMG_23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20688"/>
            <a:ext cx="379627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IMG_23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717032"/>
            <a:ext cx="3606800" cy="270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AppData\Local\Microsoft\Windows\Temporary Internet Files\Content.Word\IMG_23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642918"/>
            <a:ext cx="379627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1357298"/>
            <a:ext cx="5643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Сергей\Desktop\konkurs-bezopasnoy-odejdy-dlya-yunyh-peshehodov-102882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500306"/>
            <a:ext cx="254486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ликер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429000"/>
            <a:ext cx="528641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2976" y="571480"/>
            <a:ext cx="7429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Резкое возрастание в последние годы автомобилизации городов и поселков порождает множество проблем, среди которых дорожно-транспортный травматизм все больше приобретает характер «национальной катастрофы».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428604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Эта беда не обошла и нашу Кемеровскую область. Проблема детского травматизма  на  дорогах  продолжает оставаться острой.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Сергей\Desktop\ребёно и дор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500306"/>
            <a:ext cx="5476875" cy="3648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дд\Выступление по ПДД на базовой площадке\картинка по ПД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60848"/>
            <a:ext cx="5643602" cy="37633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928670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Природа на страже безопасности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Сергей\Desktop\кошк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276872"/>
            <a:ext cx="3286718" cy="293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Сергей\Desktop\Фликер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071810"/>
            <a:ext cx="3618826" cy="266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67744" y="642918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Мерцать, сверкать, мигать детей от беды защищать !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Сергей\Desktop\одежд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000372"/>
            <a:ext cx="3546054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Сергей\Desktop\девочка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571612"/>
            <a:ext cx="31718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57290" y="642918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ли одежда защитить от ДТП ?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642918"/>
            <a:ext cx="4714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фликерами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через художественное слово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эльдорадо\Desktop\IMG_9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420888"/>
            <a:ext cx="4032448" cy="3849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476672"/>
            <a:ext cx="5715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 – класс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«Светлячки - маячки»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IMG_23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33284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IMG_23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47002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IMG_23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005064"/>
            <a:ext cx="4107331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571480"/>
            <a:ext cx="5286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«Будь заметней в темноте»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User\Desktop\IMG_23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3431066" cy="257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IMG_23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500438"/>
            <a:ext cx="3335857" cy="250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129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32</cp:revision>
  <dcterms:created xsi:type="dcterms:W3CDTF">2017-03-20T16:23:20Z</dcterms:created>
  <dcterms:modified xsi:type="dcterms:W3CDTF">2017-03-27T17:49:21Z</dcterms:modified>
</cp:coreProperties>
</file>